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637" r:id="rId2"/>
    <p:sldId id="630" r:id="rId3"/>
    <p:sldId id="632" r:id="rId4"/>
    <p:sldId id="633" r:id="rId5"/>
    <p:sldId id="638" r:id="rId6"/>
    <p:sldId id="634" r:id="rId7"/>
    <p:sldId id="635" r:id="rId8"/>
    <p:sldId id="650" r:id="rId9"/>
    <p:sldId id="652" r:id="rId10"/>
    <p:sldId id="640" r:id="rId11"/>
    <p:sldId id="636" r:id="rId12"/>
    <p:sldId id="653" r:id="rId13"/>
    <p:sldId id="654" r:id="rId14"/>
    <p:sldId id="657" r:id="rId15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7EB8"/>
    <a:srgbClr val="75BEE9"/>
    <a:srgbClr val="000099"/>
    <a:srgbClr val="009ED6"/>
    <a:srgbClr val="0099FF"/>
    <a:srgbClr val="0033CC"/>
    <a:srgbClr val="32469A"/>
    <a:srgbClr val="243C80"/>
    <a:srgbClr val="204898"/>
    <a:srgbClr val="2034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2102" autoAdjust="0"/>
  </p:normalViewPr>
  <p:slideViewPr>
    <p:cSldViewPr>
      <p:cViewPr varScale="1">
        <p:scale>
          <a:sx n="66" d="100"/>
          <a:sy n="66" d="100"/>
        </p:scale>
        <p:origin x="2220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-3154" y="-8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EDB6DF3-FA61-45CB-BE27-053A00556DB1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DAFA7AAB-6417-4573-AFEB-2CFC05049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2216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89C4D45-EFF8-479D-AF6F-9BB9BF232254}" type="datetimeFigureOut">
              <a:rPr lang="en-US" smtClean="0"/>
              <a:pPr/>
              <a:t>3/3/2016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err="1" smtClean="0"/>
              <a:t>jksdksd</a:t>
            </a:r>
            <a:r>
              <a:rPr lang="en-US" smtClean="0"/>
              <a:t> </a:t>
            </a:r>
            <a:r>
              <a:rPr lang="en-US" err="1" smtClean="0"/>
              <a:t>jh</a:t>
            </a:r>
            <a:r>
              <a:rPr lang="en-US" smtClean="0"/>
              <a:t> </a:t>
            </a:r>
            <a:r>
              <a:rPr lang="en-US" err="1" smtClean="0"/>
              <a:t>jhfkjhfsd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B208339-1CDE-4508-95CE-C65DBDC3BF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12253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References:</a:t>
            </a:r>
          </a:p>
          <a:p>
            <a:r>
              <a:rPr lang="en-US" dirty="0" smtClean="0"/>
              <a:t>http://en.wikipedia.org/wiki/Graphical_control_element</a:t>
            </a:r>
          </a:p>
          <a:p>
            <a:r>
              <a:rPr lang="en-US" dirty="0" smtClean="0"/>
              <a:t>http://msdn.microsoft.com/en-us/library/bb158625.aspx</a:t>
            </a:r>
            <a:endParaRPr lang="uk-U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83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007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27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032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6485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132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64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41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uk-U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825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699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54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6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018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773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155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2400" y="0"/>
            <a:ext cx="43452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278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4571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098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0" y="5181600"/>
            <a:ext cx="9136380" cy="914400"/>
          </a:xfrm>
          <a:solidFill>
            <a:srgbClr val="017EB8"/>
          </a:solidFill>
        </p:spPr>
        <p:txBody>
          <a:bodyPr vert="horz" lIns="36000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117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3 columns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362200"/>
            <a:ext cx="8382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743200" y="4953000"/>
            <a:ext cx="1600200" cy="13716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uk-UA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934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775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616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505802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baseline="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7675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00" y="2514600"/>
            <a:ext cx="1981200" cy="19812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2951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1828800"/>
            <a:ext cx="44958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19100" y="4953000"/>
            <a:ext cx="3877408" cy="76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29200" y="0"/>
            <a:ext cx="37338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63638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w/o logo)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465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2304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948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073695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4468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Content Placeholder 2"/>
          <p:cNvSpPr txBox="1">
            <a:spLocks/>
          </p:cNvSpPr>
          <p:nvPr userDrawn="1"/>
        </p:nvSpPr>
        <p:spPr>
          <a:xfrm>
            <a:off x="1905000" y="6324600"/>
            <a:ext cx="30480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712" r:id="rId3"/>
    <p:sldLayoutId id="2147483713" r:id="rId4"/>
    <p:sldLayoutId id="2147483661" r:id="rId5"/>
    <p:sldLayoutId id="2147483709" r:id="rId6"/>
    <p:sldLayoutId id="2147483655" r:id="rId7"/>
    <p:sldLayoutId id="2147483674" r:id="rId8"/>
    <p:sldLayoutId id="2147483711" r:id="rId9"/>
    <p:sldLayoutId id="2147483675" r:id="rId10"/>
    <p:sldLayoutId id="2147483721" r:id="rId11"/>
    <p:sldLayoutId id="2147483723" r:id="rId12"/>
    <p:sldLayoutId id="2147483722" r:id="rId13"/>
    <p:sldLayoutId id="2147483725" r:id="rId14"/>
    <p:sldLayoutId id="2147483726" r:id="rId1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0" rtl="0" eaLnBrk="1" latinLnBrk="0" hangingPunct="1">
        <a:spcBef>
          <a:spcPct val="0"/>
        </a:spcBef>
        <a:buNone/>
        <a:defRPr lang="en-US" sz="4000" b="0" kern="1200" baseline="0" dirty="0" smtClean="0">
          <a:solidFill>
            <a:srgbClr val="017EB8"/>
          </a:solidFill>
          <a:latin typeface="Segoe UI" panose="020B0502040204020203" pitchFamily="34" charset="0"/>
          <a:ea typeface="Segoe UI" pitchFamily="34" charset="0"/>
          <a:cs typeface="Segoe UI" pitchFamily="34" charset="0"/>
        </a:defRPr>
      </a:lvl1pPr>
    </p:titleStyle>
    <p:bodyStyle>
      <a:lvl1pPr marL="266700" indent="-266700" algn="l" defTabSz="914400" rtl="0" eaLnBrk="1" latinLnBrk="0" hangingPunct="1">
        <a:spcBef>
          <a:spcPct val="20000"/>
        </a:spcBef>
        <a:buClr>
          <a:srgbClr val="017EB8"/>
        </a:buClr>
        <a:buFont typeface="Arial" panose="020B0604020202020204" pitchFamily="34" charset="0"/>
        <a:buChar char="•"/>
        <a:defRPr sz="3200" kern="1200" baseline="0">
          <a:solidFill>
            <a:schemeClr val="tx1">
              <a:lumMod val="75000"/>
              <a:lumOff val="2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628650" indent="-2857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800" kern="1200" baseline="0" dirty="0" smtClean="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971550" indent="-1714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4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73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0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4859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GUI Controls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30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10</a:t>
            </a:fld>
            <a:endParaRPr lang="uk-U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Menu &amp; Menu bar</a:t>
            </a:r>
            <a:endParaRPr lang="uk-UA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807926"/>
            <a:ext cx="4291781" cy="320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6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11</a:t>
            </a:fld>
            <a:endParaRPr lang="uk-U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Navigation: Tab</a:t>
            </a:r>
            <a:endParaRPr lang="uk-UA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800" dirty="0" smtClean="0"/>
          </a:p>
          <a:p>
            <a:endParaRPr lang="en-US" sz="1800" dirty="0"/>
          </a:p>
        </p:txBody>
      </p:sp>
      <p:pic>
        <p:nvPicPr>
          <p:cNvPr id="6" name="Picture 5" descr="D:\work source files\Dropbox\PM UI\mockups\previews\form.png"/>
          <p:cNvPicPr/>
          <p:nvPr/>
        </p:nvPicPr>
        <p:blipFill rotWithShape="1">
          <a:blip r:embed="rId3"/>
          <a:srcRect b="55715"/>
          <a:stretch/>
        </p:blipFill>
        <p:spPr bwMode="auto">
          <a:xfrm>
            <a:off x="954743" y="1571171"/>
            <a:ext cx="69342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Arrow Connector 6"/>
          <p:cNvCxnSpPr/>
          <p:nvPr/>
        </p:nvCxnSpPr>
        <p:spPr>
          <a:xfrm>
            <a:off x="954743" y="1752600"/>
            <a:ext cx="533400" cy="152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20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12</a:t>
            </a:fld>
            <a:endParaRPr lang="uk-U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Output</a:t>
            </a:r>
            <a:r>
              <a:rPr lang="en-US" dirty="0"/>
              <a:t>: Progress </a:t>
            </a:r>
            <a:r>
              <a:rPr lang="en-US" dirty="0" smtClean="0"/>
              <a:t>bar </a:t>
            </a:r>
            <a:r>
              <a:rPr lang="en-US" dirty="0"/>
              <a:t>and Status bar</a:t>
            </a:r>
            <a:endParaRPr lang="uk-U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591" y="1905000"/>
            <a:ext cx="4341779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29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13</a:t>
            </a:fld>
            <a:endParaRPr lang="uk-U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Output: Tooltip (Hint)</a:t>
            </a:r>
            <a:endParaRPr lang="uk-U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927323"/>
            <a:ext cx="2996192" cy="22507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1927323"/>
            <a:ext cx="3792351" cy="2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1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14</a:t>
            </a:fld>
            <a:endParaRPr lang="uk-U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Containers: Dialog box</a:t>
            </a:r>
            <a:endParaRPr lang="uk-U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565" y="1828800"/>
            <a:ext cx="4439270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29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2</a:t>
            </a:fld>
            <a:endParaRPr lang="uk-U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ListBox</a:t>
            </a:r>
            <a:endParaRPr lang="uk-U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085255"/>
            <a:ext cx="3699620" cy="3848100"/>
          </a:xfrm>
          <a:prstGeom prst="rect">
            <a:avLst/>
          </a:prstGeom>
        </p:spPr>
      </p:pic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012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3</a:t>
            </a:fld>
            <a:endParaRPr lang="uk-U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Box (Text Box) &amp; Label</a:t>
            </a:r>
            <a:endParaRPr lang="uk-UA" dirty="0"/>
          </a:p>
        </p:txBody>
      </p:sp>
      <p:pic>
        <p:nvPicPr>
          <p:cNvPr id="6" name="Picture 5" descr="D:\work source files\Dropbox\PM UI\mockups\previews\form.png"/>
          <p:cNvPicPr/>
          <p:nvPr/>
        </p:nvPicPr>
        <p:blipFill rotWithShape="1">
          <a:blip r:embed="rId3"/>
          <a:srcRect t="15347" b="69307"/>
          <a:stretch/>
        </p:blipFill>
        <p:spPr bwMode="auto">
          <a:xfrm>
            <a:off x="702535" y="1314043"/>
            <a:ext cx="6792686" cy="1447800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9284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4</a:t>
            </a:fld>
            <a:endParaRPr lang="uk-U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Dropdown&amp;ComboBox</a:t>
            </a:r>
            <a:endParaRPr lang="uk-U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45" b="73278"/>
          <a:stretch/>
        </p:blipFill>
        <p:spPr>
          <a:xfrm>
            <a:off x="230400" y="1088400"/>
            <a:ext cx="4373783" cy="2590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781" y="2057400"/>
            <a:ext cx="3131019" cy="225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5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5</a:t>
            </a:fld>
            <a:endParaRPr lang="uk-U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Button</a:t>
            </a:r>
            <a:endParaRPr lang="uk-UA" dirty="0"/>
          </a:p>
        </p:txBody>
      </p:sp>
      <p:pic>
        <p:nvPicPr>
          <p:cNvPr id="6" name="Picture 5" descr="D:\work source files\Dropbox\PM UI\mockups\previews\form.png"/>
          <p:cNvPicPr/>
          <p:nvPr/>
        </p:nvPicPr>
        <p:blipFill rotWithShape="1">
          <a:blip r:embed="rId3"/>
          <a:srcRect l="63036" t="88768" r="3910" b="-827"/>
          <a:stretch/>
        </p:blipFill>
        <p:spPr bwMode="auto">
          <a:xfrm>
            <a:off x="2590800" y="1295400"/>
            <a:ext cx="3788516" cy="1616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9040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6</a:t>
            </a:fld>
            <a:endParaRPr lang="uk-U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CheckBox</a:t>
            </a:r>
            <a:r>
              <a:rPr lang="en-US" dirty="0"/>
              <a:t> &amp; Radio button</a:t>
            </a:r>
            <a:endParaRPr lang="uk-UA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310" y="1490636"/>
            <a:ext cx="4332952" cy="297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3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7</a:t>
            </a:fld>
            <a:endParaRPr lang="uk-U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Slider</a:t>
            </a:r>
            <a:endParaRPr lang="uk-U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359" y="1219200"/>
            <a:ext cx="4139682" cy="337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4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8</a:t>
            </a:fld>
            <a:endParaRPr lang="uk-U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Spinner</a:t>
            </a:r>
            <a:endParaRPr lang="uk-U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295400"/>
            <a:ext cx="4266667" cy="3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9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9</a:t>
            </a:fld>
            <a:endParaRPr lang="uk-U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Toolbar</a:t>
            </a:r>
            <a:endParaRPr lang="uk-U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55" y="1524000"/>
            <a:ext cx="8306745" cy="78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marL="0" indent="0">
          <a:buFont typeface="Arial" panose="020B0604020202020204" pitchFamily="34" charset="0"/>
          <a:buNone/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216718</TotalTime>
  <Words>121</Words>
  <Application>Microsoft Office PowerPoint</Application>
  <PresentationFormat>Экран (4:3)</PresentationFormat>
  <Paragraphs>64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Calibri</vt:lpstr>
      <vt:lpstr>Segoe UI</vt:lpstr>
      <vt:lpstr>Wingdings</vt:lpstr>
      <vt:lpstr>Office Theme</vt:lpstr>
      <vt:lpstr>GUI Controls</vt:lpstr>
      <vt:lpstr>ListBox</vt:lpstr>
      <vt:lpstr>Edit Box (Text Box) &amp; Label</vt:lpstr>
      <vt:lpstr>Dropdown&amp;ComboBox</vt:lpstr>
      <vt:lpstr>Button</vt:lpstr>
      <vt:lpstr>CheckBox &amp; Radio button</vt:lpstr>
      <vt:lpstr>Slider</vt:lpstr>
      <vt:lpstr>Spinner</vt:lpstr>
      <vt:lpstr>Toolbar</vt:lpstr>
      <vt:lpstr>Menu &amp; Menu bar</vt:lpstr>
      <vt:lpstr>Navigation: Tab</vt:lpstr>
      <vt:lpstr>Output: Progress bar and Status bar</vt:lpstr>
      <vt:lpstr>Output: Tooltip (Hint)</vt:lpstr>
      <vt:lpstr>Containers: Dialog box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2014  Global Marketing Plans &amp; Goals</dc:title>
  <dc:creator>Andriy Cherevko</dc:creator>
  <cp:lastModifiedBy>KVM</cp:lastModifiedBy>
  <cp:revision>151</cp:revision>
  <cp:lastPrinted>2014-01-08T21:58:06Z</cp:lastPrinted>
  <dcterms:created xsi:type="dcterms:W3CDTF">2011-09-23T10:13:30Z</dcterms:created>
  <dcterms:modified xsi:type="dcterms:W3CDTF">2016-03-03T14:38:41Z</dcterms:modified>
</cp:coreProperties>
</file>